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7" r:id="rId3"/>
  </p:sldIdLst>
  <p:sldSz cx="25199975" cy="35999738"/>
  <p:notesSz cx="6858000" cy="9144000"/>
  <p:defaultTextStyle>
    <a:defPPr>
      <a:defRPr lang="sr-Latn-RS"/>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 d="100"/>
          <a:sy n="16" d="100"/>
        </p:scale>
        <p:origin x="2549" y="115"/>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9" y="0"/>
            <a:ext cx="25198137" cy="3599973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00530" y="4515414"/>
            <a:ext cx="22710998" cy="6252712"/>
          </a:xfrm>
          <a:prstGeom prst="rect">
            <a:avLst/>
          </a:prstGeom>
        </p:spPr>
      </p:pic>
      <p:sp>
        <p:nvSpPr>
          <p:cNvPr id="10" name="TextBox 9"/>
          <p:cNvSpPr txBox="1"/>
          <p:nvPr userDrawn="1"/>
        </p:nvSpPr>
        <p:spPr>
          <a:xfrm>
            <a:off x="1500530" y="11691258"/>
            <a:ext cx="22710998" cy="2856551"/>
          </a:xfrm>
          <a:prstGeom prst="rect">
            <a:avLst/>
          </a:prstGeom>
          <a:noFill/>
        </p:spPr>
        <p:txBody>
          <a:bodyPr wrap="square" rtlCol="0">
            <a:spAutoFit/>
          </a:bodyPr>
          <a:lstStyle/>
          <a:p>
            <a:pPr marL="0" marR="0" indent="0" algn="ctr" defTabSz="2937510" rtl="0" eaLnBrk="1" fontAlgn="auto" latinLnBrk="0" hangingPunct="1">
              <a:lnSpc>
                <a:spcPct val="150000"/>
              </a:lnSpc>
              <a:spcBef>
                <a:spcPts val="0"/>
              </a:spcBef>
              <a:spcAft>
                <a:spcPts val="0"/>
              </a:spcAft>
              <a:buClrTx/>
              <a:buSzTx/>
              <a:buFontTx/>
              <a:buNone/>
              <a:tabLst/>
              <a:defRPr/>
            </a:pPr>
            <a:r>
              <a:rPr lang="en-US" sz="9600" b="1" i="0" u="none" strike="noStrike" kern="1200" baseline="30000" dirty="0">
                <a:solidFill>
                  <a:schemeClr val="tx1"/>
                </a:solidFill>
                <a:latin typeface="+mn-lt"/>
                <a:ea typeface="+mn-ea"/>
                <a:cs typeface="+mn-cs"/>
              </a:rPr>
              <a:t>23rd Conference on Materials, Tribology and Recycling</a:t>
            </a:r>
            <a:br>
              <a:rPr lang="en-US" sz="9600" b="1" i="0" u="none" strike="noStrike" kern="1200" baseline="30000" dirty="0">
                <a:solidFill>
                  <a:schemeClr val="tx1"/>
                </a:solidFill>
                <a:latin typeface="+mn-lt"/>
                <a:ea typeface="+mn-ea"/>
                <a:cs typeface="+mn-cs"/>
              </a:rPr>
            </a:br>
            <a:r>
              <a:rPr lang="en-US" sz="9600" b="1" i="0" u="none" strike="noStrike" kern="1200" baseline="30000" dirty="0">
                <a:solidFill>
                  <a:schemeClr val="tx1"/>
                </a:solidFill>
                <a:latin typeface="+mn-lt"/>
                <a:ea typeface="+mn-ea"/>
                <a:cs typeface="+mn-cs"/>
              </a:rPr>
              <a:t>Vela Luka, </a:t>
            </a:r>
            <a:r>
              <a:rPr lang="en-US" sz="9600" b="1" i="0" u="none" strike="noStrike" kern="1200" baseline="30000" dirty="0" err="1">
                <a:solidFill>
                  <a:schemeClr val="tx1"/>
                </a:solidFill>
                <a:latin typeface="+mn-lt"/>
                <a:ea typeface="+mn-ea"/>
                <a:cs typeface="+mn-cs"/>
              </a:rPr>
              <a:t>Korčula</a:t>
            </a:r>
            <a:r>
              <a:rPr lang="en-US" sz="9600" b="1" i="0" u="none" strike="noStrike" kern="1200" baseline="30000" dirty="0">
                <a:solidFill>
                  <a:schemeClr val="tx1"/>
                </a:solidFill>
                <a:latin typeface="+mn-lt"/>
                <a:ea typeface="+mn-ea"/>
                <a:cs typeface="+mn-cs"/>
              </a:rPr>
              <a:t>, June 29th – July 1st 2023</a:t>
            </a:r>
          </a:p>
        </p:txBody>
      </p:sp>
    </p:spTree>
    <p:extLst>
      <p:ext uri="{BB962C8B-B14F-4D97-AF65-F5344CB8AC3E}">
        <p14:creationId xmlns:p14="http://schemas.microsoft.com/office/powerpoint/2010/main" val="304482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145452" y="28203523"/>
            <a:ext cx="7201379" cy="5346700"/>
          </a:xfrm>
        </p:spPr>
        <p:txBody>
          <a:bodyPr/>
          <a:lstStyle/>
          <a:p>
            <a:endParaRPr lang="hr-HR"/>
          </a:p>
        </p:txBody>
      </p:sp>
      <p:sp>
        <p:nvSpPr>
          <p:cNvPr id="16" name="Picture Placeholder 13"/>
          <p:cNvSpPr>
            <a:spLocks noGrp="1"/>
          </p:cNvSpPr>
          <p:nvPr>
            <p:ph type="pic" sz="quarter" idx="11"/>
          </p:nvPr>
        </p:nvSpPr>
        <p:spPr>
          <a:xfrm>
            <a:off x="8999297" y="28203523"/>
            <a:ext cx="7201379" cy="5346700"/>
          </a:xfrm>
        </p:spPr>
        <p:txBody>
          <a:bodyPr/>
          <a:lstStyle/>
          <a:p>
            <a:endParaRPr lang="hr-HR"/>
          </a:p>
        </p:txBody>
      </p:sp>
      <p:sp>
        <p:nvSpPr>
          <p:cNvPr id="17" name="Picture Placeholder 13"/>
          <p:cNvSpPr>
            <a:spLocks noGrp="1"/>
          </p:cNvSpPr>
          <p:nvPr>
            <p:ph type="pic" sz="quarter" idx="12"/>
          </p:nvPr>
        </p:nvSpPr>
        <p:spPr>
          <a:xfrm>
            <a:off x="16853143" y="28203523"/>
            <a:ext cx="7201379" cy="5346700"/>
          </a:xfrm>
        </p:spPr>
        <p:txBody>
          <a:bodyPr/>
          <a:lstStyle/>
          <a:p>
            <a:endParaRPr lang="hr-HR"/>
          </a:p>
        </p:txBody>
      </p:sp>
    </p:spTree>
    <p:extLst>
      <p:ext uri="{BB962C8B-B14F-4D97-AF65-F5344CB8AC3E}">
        <p14:creationId xmlns:p14="http://schemas.microsoft.com/office/powerpoint/2010/main" val="2491088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47A0D5B7-05E7-45C7-80DE-A330196B2229}" type="datetimeFigureOut">
              <a:rPr lang="hr-HR" smtClean="0"/>
              <a:t>8.5.2023.</a:t>
            </a:fld>
            <a:endParaRPr lang="hr-H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EADEE10F-D083-4C3F-8F72-A794A8B6124B}" type="slidenum">
              <a:rPr lang="hr-HR" smtClean="0"/>
              <a:t>‹#›</a:t>
            </a:fld>
            <a:endParaRPr lang="hr-HR"/>
          </a:p>
        </p:txBody>
      </p:sp>
      <p:pic>
        <p:nvPicPr>
          <p:cNvPr id="7" name="Slika 7">
            <a:extLst>
              <a:ext uri="{FF2B5EF4-FFF2-40B4-BE49-F238E27FC236}">
                <a16:creationId xmlns:a16="http://schemas.microsoft.com/office/drawing/2014/main" id="{DE812844-4F96-4714-9CC3-85DB354D06E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5400000">
            <a:off x="11663473" y="22463238"/>
            <a:ext cx="1873023" cy="25199975"/>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 y="0"/>
            <a:ext cx="25199976" cy="2415058"/>
          </a:xfrm>
          <a:prstGeom prst="rect">
            <a:avLst/>
          </a:prstGeom>
        </p:spPr>
      </p:pic>
    </p:spTree>
    <p:extLst>
      <p:ext uri="{BB962C8B-B14F-4D97-AF65-F5344CB8AC3E}">
        <p14:creationId xmlns:p14="http://schemas.microsoft.com/office/powerpoint/2010/main" val="166534256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4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452" y="3204261"/>
            <a:ext cx="22909070" cy="5447645"/>
          </a:xfrm>
          <a:prstGeom prst="rect">
            <a:avLst/>
          </a:prstGeom>
          <a:noFill/>
        </p:spPr>
        <p:txBody>
          <a:bodyPr wrap="square" rtlCol="0" anchor="t">
            <a:spAutoFit/>
          </a:bodyPr>
          <a:lstStyle/>
          <a:p>
            <a:pPr algn="ctr"/>
            <a:r>
              <a:rPr lang="hr-HR" sz="7200" b="1" dirty="0">
                <a:latin typeface="+mj-lt"/>
              </a:rPr>
              <a:t>The paper title</a:t>
            </a:r>
          </a:p>
          <a:p>
            <a:pPr algn="ctr"/>
            <a:r>
              <a:rPr lang="hr-HR" sz="7200" b="1" i="1" dirty="0">
                <a:solidFill>
                  <a:schemeClr val="bg1">
                    <a:lumMod val="65000"/>
                  </a:schemeClr>
                </a:solidFill>
                <a:latin typeface="+mj-lt"/>
              </a:rPr>
              <a:t>(century gothic bold, 72 pt, Align centre)</a:t>
            </a:r>
          </a:p>
          <a:p>
            <a:pPr algn="ctr">
              <a:spcBef>
                <a:spcPts val="5000"/>
              </a:spcBef>
              <a:spcAft>
                <a:spcPts val="1200"/>
              </a:spcAft>
            </a:pPr>
            <a:r>
              <a:rPr lang="hr-HR" sz="4000" b="0" i="0" u="none" strike="noStrike" baseline="0" dirty="0"/>
              <a:t>name surname</a:t>
            </a:r>
            <a:r>
              <a:rPr lang="hr-HR" sz="4000" b="0" i="0" u="none" strike="noStrike" baseline="30000" dirty="0"/>
              <a:t>1</a:t>
            </a:r>
            <a:r>
              <a:rPr lang="hr-HR" sz="4000" b="0" i="0" u="none" strike="noStrike" baseline="0" dirty="0"/>
              <a:t>, name surname</a:t>
            </a:r>
            <a:r>
              <a:rPr lang="hr-HR" sz="4000" b="0" i="0" u="none" strike="noStrike" baseline="30000" dirty="0"/>
              <a:t>2</a:t>
            </a:r>
            <a:r>
              <a:rPr lang="hr-HR" sz="4000" b="0" i="0" u="none" strike="noStrike" dirty="0"/>
              <a:t> </a:t>
            </a:r>
            <a:br>
              <a:rPr lang="hr-HR" sz="4000" b="0" i="0" u="none" strike="noStrike" dirty="0"/>
            </a:br>
            <a:r>
              <a:rPr lang="hr-HR" sz="4000" b="0" i="1" u="none" strike="noStrike" baseline="0" dirty="0"/>
              <a:t>(Century Gothic,</a:t>
            </a:r>
            <a:r>
              <a:rPr lang="hr-HR" sz="4000" b="0" i="1" u="none" strike="noStrike" dirty="0"/>
              <a:t> 40 pt, centered, space before 50 pt, space after 12 pt)</a:t>
            </a:r>
            <a:endParaRPr lang="hr-HR" sz="1800" b="0" i="1" u="none" strike="noStrike" baseline="0" dirty="0"/>
          </a:p>
          <a:p>
            <a:pPr algn="ctr">
              <a:spcAft>
                <a:spcPts val="1200"/>
              </a:spcAft>
            </a:pPr>
            <a:r>
              <a:rPr lang="hr-HR" sz="3200" baseline="30000" dirty="0"/>
              <a:t>1</a:t>
            </a:r>
            <a:r>
              <a:rPr lang="hr-HR" sz="3200" dirty="0"/>
              <a:t>Faculty of Graphic Arts, University of Zagreb, Getaldićeva 2, Zagreb, Croatia; </a:t>
            </a:r>
            <a:r>
              <a:rPr lang="hr-HR" sz="3200" baseline="30000" dirty="0"/>
              <a:t>2</a:t>
            </a:r>
            <a:r>
              <a:rPr lang="hr-HR" sz="3200" dirty="0"/>
              <a:t>University North, Multimedia, Design and Application department, Trg dr. Žarka Dolinara 1, Koprivnica, Croatia </a:t>
            </a:r>
            <a:r>
              <a:rPr lang="en-US" sz="3200" i="1" dirty="0"/>
              <a:t>(Century Gothic, </a:t>
            </a:r>
            <a:r>
              <a:rPr lang="hr-HR" sz="3200" i="1" dirty="0"/>
              <a:t>32</a:t>
            </a:r>
            <a:r>
              <a:rPr lang="en-US" sz="3200" i="1" dirty="0"/>
              <a:t> </a:t>
            </a:r>
            <a:r>
              <a:rPr lang="en-US" sz="3200" i="1" dirty="0" err="1"/>
              <a:t>pt</a:t>
            </a:r>
            <a:r>
              <a:rPr lang="en-US" sz="3200" i="1" dirty="0"/>
              <a:t>, centered) </a:t>
            </a:r>
            <a:endParaRPr lang="hr-HR" sz="7200" b="1" i="1" dirty="0"/>
          </a:p>
        </p:txBody>
      </p:sp>
      <p:sp>
        <p:nvSpPr>
          <p:cNvPr id="8" name="Rectangle 7"/>
          <p:cNvSpPr/>
          <p:nvPr/>
        </p:nvSpPr>
        <p:spPr>
          <a:xfrm>
            <a:off x="-1" y="2414954"/>
            <a:ext cx="1145453" cy="317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9" name="Rectangle 8"/>
          <p:cNvSpPr/>
          <p:nvPr/>
        </p:nvSpPr>
        <p:spPr>
          <a:xfrm>
            <a:off x="24054522" y="2414954"/>
            <a:ext cx="1145453" cy="3172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0" name="TextBox 9"/>
          <p:cNvSpPr txBox="1"/>
          <p:nvPr/>
        </p:nvSpPr>
        <p:spPr>
          <a:xfrm>
            <a:off x="1145452" y="9081986"/>
            <a:ext cx="22909070" cy="18720000"/>
          </a:xfrm>
          <a:prstGeom prst="rect">
            <a:avLst/>
          </a:prstGeom>
          <a:noFill/>
        </p:spPr>
        <p:txBody>
          <a:bodyPr wrap="square" numCol="3" spcCol="720000" rtlCol="0">
            <a:spAutoFit/>
          </a:bodyPr>
          <a:lstStyle/>
          <a:p>
            <a:pPr algn="just"/>
            <a:r>
              <a:rPr lang="en-GB" sz="3600" b="1" noProof="1">
                <a:uFill>
                  <a:solidFill>
                    <a:srgbClr val="00A098"/>
                  </a:solidFill>
                </a:uFill>
                <a:latin typeface="+mj-lt"/>
                <a:ea typeface="Cambria" panose="02040503050406030204" pitchFamily="18" charset="0"/>
                <a:cs typeface="Times New Roman" panose="02020603050405020304" pitchFamily="18" charset="0"/>
              </a:rPr>
              <a:t>Introduction</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U ovom predlošku obavezno je zadržati veličinu slova, font te zaglavlje s nazivom rada, autorima i ustanovama kao i grafičko zaglavlje i podnožje. Autori su slobodni poster oblikovati prema vlastitim preferencijama poštujući gore navedeno. </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Dimenzije postera prema ovom predlošku su 70 x 100 cm.</a:t>
            </a:r>
            <a:r>
              <a:rPr lang="hr-HR" sz="3600" noProof="1">
                <a:latin typeface="Cambria" panose="02040503050406030204" pitchFamily="18" charset="0"/>
                <a:ea typeface="Cambria" panose="02040503050406030204" pitchFamily="18" charset="0"/>
                <a:cs typeface="Times New Roman" panose="02020603050405020304" pitchFamily="18" charset="0"/>
              </a:rPr>
              <a:t> </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Poster mora biti izveden na jednoj strani, a ppt se sastoji od prve strane grafičkog oblikovanja logotipa konferencije i druge strane poster prezentacije. Prva strana u prezentaciji služi kao razmak između postera.</a:t>
            </a:r>
          </a:p>
          <a:p>
            <a:pPr algn="just"/>
            <a:endParaRPr lang="en-GB" sz="3600" b="1" noProof="1">
              <a:uFill>
                <a:solidFill>
                  <a:srgbClr val="00A098"/>
                </a:solidFill>
              </a:uFill>
              <a:latin typeface="Cambria" panose="02040503050406030204" pitchFamily="18" charset="0"/>
              <a:ea typeface="Cambria" panose="02040503050406030204" pitchFamily="18" charset="0"/>
              <a:cs typeface="Times New Roman" panose="02020603050405020304" pitchFamily="18" charset="0"/>
            </a:endParaRPr>
          </a:p>
          <a:p>
            <a:pPr algn="just"/>
            <a:r>
              <a:rPr lang="en-GB" sz="3600" b="1" noProof="1">
                <a:uFill>
                  <a:solidFill>
                    <a:srgbClr val="00A098"/>
                  </a:solidFill>
                </a:uFill>
                <a:latin typeface="+mj-lt"/>
                <a:ea typeface="Cambria" panose="02040503050406030204" pitchFamily="18" charset="0"/>
                <a:cs typeface="Times New Roman" panose="02020603050405020304" pitchFamily="18" charset="0"/>
              </a:rPr>
              <a:t>Problem Description</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In this template, it is mandatory to keep the letter size, font, and header with the title of the work, authors and institutions, as well as the graphic header and footer. The authors are free to design the poster according to their own preferences, respecting the above.</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The dimensions of the poster according to this template are 70 x 100 cm.</a:t>
            </a:r>
            <a:endParaRPr lang="hr-HR" sz="3600" noProof="1">
              <a:latin typeface="Cambria" panose="02040503050406030204" pitchFamily="18" charset="0"/>
              <a:ea typeface="Cambria" panose="02040503050406030204" pitchFamily="18" charset="0"/>
              <a:cs typeface="Times New Roman" panose="02020603050405020304" pitchFamily="18" charset="0"/>
            </a:endParaRPr>
          </a:p>
          <a:p>
            <a:pPr algn="just"/>
            <a:r>
              <a:rPr lang="en-US" sz="3600" noProof="1">
                <a:latin typeface="Cambria" panose="02040503050406030204" pitchFamily="18" charset="0"/>
                <a:ea typeface="Cambria" panose="02040503050406030204" pitchFamily="18" charset="0"/>
                <a:cs typeface="Times New Roman" panose="02020603050405020304" pitchFamily="18" charset="0"/>
              </a:rPr>
              <a:t>The poster must be produced on one side, and the ppt consists of the first side of the graphic design of the conference logo and the second side of the poster presentation. The first page in the presentation serves as a space between the posters.</a:t>
            </a:r>
            <a:endParaRPr lang="en-GB" sz="3600" noProof="1">
              <a:latin typeface="Cambria" panose="02040503050406030204" pitchFamily="18" charset="0"/>
              <a:ea typeface="Cambria" panose="02040503050406030204" pitchFamily="18" charset="0"/>
              <a:cs typeface="Times New Roman" panose="02020603050405020304" pitchFamily="18" charset="0"/>
            </a:endParaRPr>
          </a:p>
          <a:p>
            <a:pPr algn="just"/>
            <a:endParaRPr lang="en-GB" sz="3600" b="1" noProof="1">
              <a:uFill>
                <a:solidFill>
                  <a:srgbClr val="00A098"/>
                </a:solidFill>
              </a:uFill>
              <a:latin typeface="Cambria" panose="02040503050406030204" pitchFamily="18" charset="0"/>
              <a:ea typeface="Cambria" panose="02040503050406030204" pitchFamily="18" charset="0"/>
              <a:cs typeface="Times New Roman" panose="02020603050405020304" pitchFamily="18" charset="0"/>
            </a:endParaRPr>
          </a:p>
          <a:p>
            <a:pPr algn="just"/>
            <a:r>
              <a:rPr lang="en-GB" sz="3600" b="1" noProof="1">
                <a:uFill>
                  <a:solidFill>
                    <a:srgbClr val="00A098"/>
                  </a:solidFill>
                </a:uFill>
                <a:latin typeface="+mj-lt"/>
                <a:ea typeface="Cambria" panose="02040503050406030204" pitchFamily="18" charset="0"/>
                <a:cs typeface="Times New Roman" panose="02020603050405020304" pitchFamily="18" charset="0"/>
              </a:rPr>
              <a:t>Methods</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Etiam venenatis odio velit, vel ullamcorper lorem interdum quis. Donec quis ultrices erat, eget blandit augue. Suspendisse auctor diam at iaculis finibus. Ut malesuada rhoncus vestibulum. Fusce sit amet ultricies tellus. Duis ac sem purus. Nulla facilisi. Curabitur vel ultricies urna. Quisque bibendum enim purus, sit amet congue nisl laoreet eget. Curabitur sit amet convallis ante. Aliquam mattis ex ante, a rhoncus orci sagittis sed. Sed eu quam est.</a:t>
            </a:r>
          </a:p>
          <a:p>
            <a:pPr algn="just">
              <a:spcBef>
                <a:spcPts val="4200"/>
              </a:spcBef>
              <a:spcAft>
                <a:spcPts val="1200"/>
              </a:spcAft>
            </a:pPr>
            <a:r>
              <a:rPr lang="en-GB" sz="3600" b="1" noProof="1">
                <a:uFill>
                  <a:solidFill>
                    <a:srgbClr val="00A098"/>
                  </a:solidFill>
                </a:uFill>
                <a:latin typeface="+mj-lt"/>
                <a:ea typeface="Cambria" panose="02040503050406030204" pitchFamily="18" charset="0"/>
                <a:cs typeface="Times New Roman" panose="02020603050405020304" pitchFamily="18" charset="0"/>
              </a:rPr>
              <a:t>Results</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Cras leo elit, rutrum et molestie et, maximus vel purus. Nam nec placerat neque. Mauris malesuada aliquam lacus ac maximus. Proin quis cursus nisl. Praesent velit metus, pellentesque venenatis arcu vel, fringilla consequat nisl. Vivamus sit amet blandit mauris. Suspendisse fermentum egestas pretium. Sed sodales porttitor orci, a varius quam mollis quis. Etiam id mi odio. Phasellus ut turpis dolor.</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Donec vitae fringilla elit. Fusce auctor dui eu arcu bibendum maximus. Etiam convallis diam sed arcu efficitur blandit. Mauris cursus ullamcorper mollis. Sed a ex dolor. Nunc viverra hendrerit purus ut accumsan. Curabitur semper blandit mauris eu mollis. In eu gravida est, ac hendrerit ligula.</a:t>
            </a:r>
          </a:p>
          <a:p>
            <a:pPr algn="just">
              <a:spcBef>
                <a:spcPts val="4200"/>
              </a:spcBef>
              <a:spcAft>
                <a:spcPts val="1200"/>
              </a:spcAft>
            </a:pPr>
            <a:r>
              <a:rPr lang="en-GB" sz="3600" b="1" noProof="1">
                <a:uFill>
                  <a:solidFill>
                    <a:srgbClr val="00A098"/>
                  </a:solidFill>
                </a:uFill>
                <a:latin typeface="+mj-lt"/>
                <a:ea typeface="Cambria" panose="02040503050406030204" pitchFamily="18" charset="0"/>
                <a:cs typeface="Times New Roman" panose="02020603050405020304" pitchFamily="18" charset="0"/>
              </a:rPr>
              <a:t>Discussion and Conclusion</a:t>
            </a:r>
          </a:p>
          <a:p>
            <a:pPr algn="just"/>
            <a:r>
              <a:rPr lang="en-GB" sz="3600" noProof="1">
                <a:latin typeface="Cambria" panose="02040503050406030204" pitchFamily="18" charset="0"/>
                <a:ea typeface="Cambria" panose="02040503050406030204" pitchFamily="18" charset="0"/>
                <a:cs typeface="Times New Roman" panose="02020603050405020304" pitchFamily="18" charset="0"/>
              </a:rPr>
              <a:t>Nulla facilisi. Curabitur felis elit, accumsan ac massa vel, iaculis ultrices mauris. Aliquam vitae imperdiet metus, vel maximus arcu. Fusce laoreet, mi at pellentesque pretium, arcu mauris hendrerit purus, ac accumsan nibh quam sit amet ipsum. Donec in lobortis tellus. Phasellus tincidunt dolor enim, eu sodales libero tincidunt ut. </a:t>
            </a:r>
          </a:p>
          <a:p>
            <a:pPr algn="just">
              <a:spcBef>
                <a:spcPts val="4200"/>
              </a:spcBef>
              <a:spcAft>
                <a:spcPts val="1200"/>
              </a:spcAft>
            </a:pPr>
            <a:r>
              <a:rPr lang="en-GB" sz="3600" b="1" noProof="1">
                <a:uFill>
                  <a:solidFill>
                    <a:srgbClr val="00A098"/>
                  </a:solidFill>
                </a:uFill>
                <a:latin typeface="+mj-lt"/>
                <a:ea typeface="Cambria" panose="02040503050406030204" pitchFamily="18" charset="0"/>
                <a:cs typeface="Times New Roman" panose="02020603050405020304" pitchFamily="18" charset="0"/>
              </a:rPr>
              <a:t>References</a:t>
            </a:r>
          </a:p>
          <a:p>
            <a:pPr marL="742950" indent="-742950">
              <a:buFont typeface="+mj-lt"/>
              <a:buAutoNum type="arabicPeriod"/>
            </a:pPr>
            <a:r>
              <a:rPr lang="en-GB" sz="2800" noProof="1">
                <a:latin typeface="Cambria" panose="02040503050406030204" pitchFamily="18" charset="0"/>
                <a:ea typeface="Cambria" panose="02040503050406030204" pitchFamily="18" charset="0"/>
                <a:cs typeface="Times New Roman" panose="02020603050405020304" pitchFamily="18" charset="0"/>
              </a:rPr>
              <a:t>Donec lectus augue</a:t>
            </a:r>
          </a:p>
          <a:p>
            <a:pPr marL="742950" indent="-742950">
              <a:buFont typeface="+mj-lt"/>
              <a:buAutoNum type="arabicPeriod"/>
            </a:pPr>
            <a:r>
              <a:rPr lang="en-GB" sz="2800" noProof="1">
                <a:latin typeface="Cambria" panose="02040503050406030204" pitchFamily="18" charset="0"/>
                <a:ea typeface="Cambria" panose="02040503050406030204" pitchFamily="18" charset="0"/>
                <a:cs typeface="Times New Roman" panose="02020603050405020304" pitchFamily="18" charset="0"/>
              </a:rPr>
              <a:t>eleifend viverra magna non, semper finibus eros. Morbi e</a:t>
            </a:r>
          </a:p>
          <a:p>
            <a:pPr marL="742950" indent="-742950">
              <a:buFont typeface="+mj-lt"/>
              <a:buAutoNum type="arabicPeriod"/>
            </a:pPr>
            <a:r>
              <a:rPr lang="en-GB" sz="2800" noProof="1">
                <a:latin typeface="Cambria" panose="02040503050406030204" pitchFamily="18" charset="0"/>
                <a:ea typeface="Cambria" panose="02040503050406030204" pitchFamily="18" charset="0"/>
                <a:cs typeface="Times New Roman" panose="02020603050405020304" pitchFamily="18" charset="0"/>
              </a:rPr>
              <a:t>t velit egestas, egestas</a:t>
            </a:r>
            <a:endParaRPr lang="en-GB" sz="3600" noProof="1">
              <a:latin typeface="Cambria" panose="02040503050406030204" pitchFamily="18" charset="0"/>
              <a:ea typeface="Cambria" panose="02040503050406030204" pitchFamily="18" charset="0"/>
              <a:cs typeface="Times New Roman" panose="02020603050405020304" pitchFamily="18" charset="0"/>
            </a:endParaRPr>
          </a:p>
        </p:txBody>
      </p:sp>
      <p:sp>
        <p:nvSpPr>
          <p:cNvPr id="12" name="Picture Placeholder 11"/>
          <p:cNvSpPr>
            <a:spLocks noGrp="1"/>
          </p:cNvSpPr>
          <p:nvPr>
            <p:ph type="pic" sz="quarter" idx="10"/>
          </p:nvPr>
        </p:nvSpPr>
        <p:spPr/>
      </p:sp>
      <p:sp>
        <p:nvSpPr>
          <p:cNvPr id="13" name="Picture Placeholder 12"/>
          <p:cNvSpPr>
            <a:spLocks noGrp="1"/>
          </p:cNvSpPr>
          <p:nvPr>
            <p:ph type="pic" sz="quarter" idx="11"/>
          </p:nvPr>
        </p:nvSpPr>
        <p:spPr/>
      </p:sp>
      <p:sp>
        <p:nvSpPr>
          <p:cNvPr id="14" name="Picture Placeholder 13"/>
          <p:cNvSpPr>
            <a:spLocks noGrp="1"/>
          </p:cNvSpPr>
          <p:nvPr>
            <p:ph type="pic" sz="quarter" idx="12"/>
          </p:nvPr>
        </p:nvSpPr>
        <p:spPr/>
      </p:sp>
    </p:spTree>
    <p:extLst>
      <p:ext uri="{BB962C8B-B14F-4D97-AF65-F5344CB8AC3E}">
        <p14:creationId xmlns:p14="http://schemas.microsoft.com/office/powerpoint/2010/main" val="1797509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590</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Cambria</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Zorko Anja</dc:creator>
  <cp:lastModifiedBy>Dalibor Viderščak</cp:lastModifiedBy>
  <cp:revision>14</cp:revision>
  <dcterms:created xsi:type="dcterms:W3CDTF">2023-04-28T17:56:23Z</dcterms:created>
  <dcterms:modified xsi:type="dcterms:W3CDTF">2023-05-08T17:07:00Z</dcterms:modified>
</cp:coreProperties>
</file>